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294" y="4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мка 22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5033"/>
            </a:avLst>
          </a:prstGeom>
          <a:ln w="76200">
            <a:solidFill>
              <a:srgbClr val="66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14612"/>
            <a:ext cx="5829300" cy="121444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Удостоверение 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5400" b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94" y="4000496"/>
            <a:ext cx="5500727" cy="27146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вручается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выпускнику(</a:t>
            </a:r>
            <a:r>
              <a:rPr lang="ru-RU" sz="2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це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) 9 класса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____________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победителю номинации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«Милашка»</a:t>
            </a: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214290" y="364809"/>
            <a:ext cx="6643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1200" b="1" dirty="0">
                <a:latin typeface="Bookman Old Style" pitchFamily="18" charset="0"/>
                <a:cs typeface="Times New Roman" pitchFamily="18" charset="0"/>
              </a:rPr>
              <a:t>учреждение</a:t>
            </a:r>
            <a:endParaRPr lang="ru-RU" sz="1200" dirty="0"/>
          </a:p>
          <a:p>
            <a:pPr algn="ctr" eaLnBrk="0" hangingPunct="0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Bookman Old Style" pitchFamily="18" charset="0"/>
                <a:cs typeface="Times New Roman" pitchFamily="18" charset="0"/>
              </a:rPr>
              <a:t>Добринская</a:t>
            </a:r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 основная общеобразовательная школа»</a:t>
            </a:r>
            <a:endParaRPr lang="ru-RU" sz="1200" dirty="0"/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500063" y="7429500"/>
            <a:ext cx="5910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Директор 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школы                                		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С..Н.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Классный руководитель                             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Табатчикова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Н.С.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   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23 июня 2012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" name="Рисунок 19" descr="12178210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44" y="860522"/>
            <a:ext cx="2000264" cy="1969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мка 22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5033"/>
            </a:avLst>
          </a:prstGeom>
          <a:ln w="76200">
            <a:solidFill>
              <a:srgbClr val="66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14612"/>
            <a:ext cx="5829300" cy="121444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Удостоверение 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5400" b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94" y="4000496"/>
            <a:ext cx="5500727" cy="27146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вручается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выпускнику(</a:t>
            </a:r>
            <a:r>
              <a:rPr lang="ru-RU" sz="2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це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) 9 класса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_________________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победителю номинации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«Спортивная леди»</a:t>
            </a: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214290" y="364809"/>
            <a:ext cx="6643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1200" b="1" dirty="0">
                <a:latin typeface="Bookman Old Style" pitchFamily="18" charset="0"/>
                <a:cs typeface="Times New Roman" pitchFamily="18" charset="0"/>
              </a:rPr>
              <a:t>учреждение</a:t>
            </a:r>
            <a:endParaRPr lang="ru-RU" sz="1200" dirty="0"/>
          </a:p>
          <a:p>
            <a:pPr algn="ctr" eaLnBrk="0" hangingPunct="0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Bookman Old Style" pitchFamily="18" charset="0"/>
                <a:cs typeface="Times New Roman" pitchFamily="18" charset="0"/>
              </a:rPr>
              <a:t>Добринская</a:t>
            </a:r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 основная общеобразовательная школа»</a:t>
            </a:r>
            <a:endParaRPr lang="ru-RU" sz="1200" dirty="0"/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500063" y="7429500"/>
            <a:ext cx="5910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Директор 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школы                                		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С..Н.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Классный руководитель                             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Табатчикова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Н.С.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   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23 июня 2012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" name="Рисунок 19" descr="12178210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44" y="860522"/>
            <a:ext cx="2000264" cy="1969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мка 22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5033"/>
            </a:avLst>
          </a:prstGeom>
          <a:ln w="76200">
            <a:solidFill>
              <a:srgbClr val="66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14612"/>
            <a:ext cx="5829300" cy="121444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Удостоверение 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5400" b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94" y="4000496"/>
            <a:ext cx="5500727" cy="27146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вручается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выпускнику(</a:t>
            </a:r>
            <a:r>
              <a:rPr lang="ru-RU" sz="2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це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) 9 класса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____________________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победителю номинации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«Современная леди»</a:t>
            </a: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214290" y="364809"/>
            <a:ext cx="6643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1200" b="1" dirty="0">
                <a:latin typeface="Bookman Old Style" pitchFamily="18" charset="0"/>
                <a:cs typeface="Times New Roman" pitchFamily="18" charset="0"/>
              </a:rPr>
              <a:t>учреждение</a:t>
            </a:r>
            <a:endParaRPr lang="ru-RU" sz="1200" dirty="0"/>
          </a:p>
          <a:p>
            <a:pPr algn="ctr" eaLnBrk="0" hangingPunct="0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Bookman Old Style" pitchFamily="18" charset="0"/>
                <a:cs typeface="Times New Roman" pitchFamily="18" charset="0"/>
              </a:rPr>
              <a:t>Добринская</a:t>
            </a:r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 основная общеобразовательная школа»</a:t>
            </a:r>
            <a:endParaRPr lang="ru-RU" sz="1200" dirty="0"/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500063" y="7429500"/>
            <a:ext cx="5910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Директор 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школы                                		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С..Н.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Классный руководитель                             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Табатчикова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Н.С.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   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23 июня 2012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" name="Рисунок 19" descr="12178210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44" y="860522"/>
            <a:ext cx="2000264" cy="1969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мка 22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5033"/>
            </a:avLst>
          </a:prstGeom>
          <a:ln w="76200">
            <a:solidFill>
              <a:srgbClr val="66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14612"/>
            <a:ext cx="5829300" cy="121444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Удостоверение 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5400" b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94" y="4000496"/>
            <a:ext cx="5500727" cy="27146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вручается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выпускнику(</a:t>
            </a:r>
            <a:r>
              <a:rPr lang="ru-RU" sz="2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це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) 9 класса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_______________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победителю номинации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«Мистер остроумие»</a:t>
            </a: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214290" y="364809"/>
            <a:ext cx="6643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1200" b="1" dirty="0">
                <a:latin typeface="Bookman Old Style" pitchFamily="18" charset="0"/>
                <a:cs typeface="Times New Roman" pitchFamily="18" charset="0"/>
              </a:rPr>
              <a:t>учреждение</a:t>
            </a:r>
            <a:endParaRPr lang="ru-RU" sz="1200" dirty="0"/>
          </a:p>
          <a:p>
            <a:pPr algn="ctr" eaLnBrk="0" hangingPunct="0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Bookman Old Style" pitchFamily="18" charset="0"/>
                <a:cs typeface="Times New Roman" pitchFamily="18" charset="0"/>
              </a:rPr>
              <a:t>Добринская</a:t>
            </a:r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 основная общеобразовательная школа»</a:t>
            </a:r>
            <a:endParaRPr lang="ru-RU" sz="1200" dirty="0"/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500063" y="7429500"/>
            <a:ext cx="5910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Директор 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школы                                		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С..Н.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Классный руководитель                             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Табатчикова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Н.С.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   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23 июня 2012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" name="Рисунок 19" descr="12178210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44" y="860522"/>
            <a:ext cx="2000264" cy="1969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мка 22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5033"/>
            </a:avLst>
          </a:prstGeom>
          <a:ln w="76200">
            <a:solidFill>
              <a:srgbClr val="66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14612"/>
            <a:ext cx="5829300" cy="121444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Удостоверение 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5400" b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94" y="4000496"/>
            <a:ext cx="5500727" cy="27146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вручается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выпускнику(</a:t>
            </a:r>
            <a:r>
              <a:rPr lang="ru-RU" sz="2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це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) 9 класса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________________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победителю номинации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«Любитель фантастики»</a:t>
            </a: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214290" y="364809"/>
            <a:ext cx="6643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1200" b="1" dirty="0">
                <a:latin typeface="Bookman Old Style" pitchFamily="18" charset="0"/>
                <a:cs typeface="Times New Roman" pitchFamily="18" charset="0"/>
              </a:rPr>
              <a:t>учреждение</a:t>
            </a:r>
            <a:endParaRPr lang="ru-RU" sz="1200" dirty="0"/>
          </a:p>
          <a:p>
            <a:pPr algn="ctr" eaLnBrk="0" hangingPunct="0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Bookman Old Style" pitchFamily="18" charset="0"/>
                <a:cs typeface="Times New Roman" pitchFamily="18" charset="0"/>
              </a:rPr>
              <a:t>Добринская</a:t>
            </a:r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 основная общеобразовательная школа»</a:t>
            </a:r>
            <a:endParaRPr lang="ru-RU" sz="1200" dirty="0"/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500063" y="7429500"/>
            <a:ext cx="5910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Директор 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школы                                		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С..Н.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Классный руководитель                             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Табатчикова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Н.С.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   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23 июня 2012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" name="Рисунок 19" descr="12178210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44" y="860522"/>
            <a:ext cx="2000264" cy="1969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>
            <a:lum bright="26000"/>
          </a:blip>
          <a:srcRect/>
          <a:stretch>
            <a:fillRect/>
          </a:stretch>
        </p:blipFill>
        <p:spPr bwMode="auto">
          <a:xfrm rot="10800000">
            <a:off x="0" y="0"/>
            <a:ext cx="6858000" cy="925974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50" y="1571606"/>
            <a:ext cx="5214950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«Мистер обаяние»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</a:t>
            </a: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8760" y="611560"/>
            <a:ext cx="5829300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>
            <a:off x="0" y="-3"/>
            <a:ext cx="7085708" cy="890255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71606"/>
            <a:ext cx="5715016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«Мистер независимость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или самый самостоятельный» </a:t>
            </a:r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С.Н.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11560"/>
            <a:ext cx="5286388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мка 22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5033"/>
            </a:avLst>
          </a:prstGeom>
          <a:ln w="76200">
            <a:solidFill>
              <a:srgbClr val="66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14612"/>
            <a:ext cx="5829300" cy="121444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Удостоверение 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5400" b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94" y="4000496"/>
            <a:ext cx="5500727" cy="27146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вручается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выпускнику(</a:t>
            </a:r>
            <a:r>
              <a:rPr lang="ru-RU" sz="2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це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) 9 класса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______________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победителю номинации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«Непотопляемый»</a:t>
            </a: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214290" y="364809"/>
            <a:ext cx="6643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1200" b="1" dirty="0">
                <a:latin typeface="Bookman Old Style" pitchFamily="18" charset="0"/>
                <a:cs typeface="Times New Roman" pitchFamily="18" charset="0"/>
              </a:rPr>
              <a:t>учреждение</a:t>
            </a:r>
            <a:endParaRPr lang="ru-RU" sz="1200" dirty="0"/>
          </a:p>
          <a:p>
            <a:pPr algn="ctr" eaLnBrk="0" hangingPunct="0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Bookman Old Style" pitchFamily="18" charset="0"/>
                <a:cs typeface="Times New Roman" pitchFamily="18" charset="0"/>
              </a:rPr>
              <a:t>Добринская</a:t>
            </a:r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 основная общеобразовательная школа»</a:t>
            </a:r>
            <a:endParaRPr lang="ru-RU" sz="1200" dirty="0"/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500063" y="7429500"/>
            <a:ext cx="5910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Директор 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школы                                		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С..Н.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Классный руководитель                             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Табатчикова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Н.С.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   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23 июня 2012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" name="Рисунок 19" descr="12178210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44" y="860522"/>
            <a:ext cx="2000264" cy="1969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>
            <a:off x="0" y="-3"/>
            <a:ext cx="7085708" cy="890255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71606"/>
            <a:ext cx="5715016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«Очумелые ручки»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С.Н.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11560"/>
            <a:ext cx="5286388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мка 22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5033"/>
            </a:avLst>
          </a:prstGeom>
          <a:ln w="76200">
            <a:solidFill>
              <a:srgbClr val="66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14612"/>
            <a:ext cx="5829300" cy="121444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Удостоверение 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5400" b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94" y="4000496"/>
            <a:ext cx="5500727" cy="27146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вручается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выпускнику(</a:t>
            </a:r>
            <a:r>
              <a:rPr lang="ru-RU" sz="2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це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) 9 класса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__________________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победителю номинации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«Продвинутый чел»</a:t>
            </a: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214290" y="364809"/>
            <a:ext cx="6643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1200" b="1" dirty="0">
                <a:latin typeface="Bookman Old Style" pitchFamily="18" charset="0"/>
                <a:cs typeface="Times New Roman" pitchFamily="18" charset="0"/>
              </a:rPr>
              <a:t>учреждение</a:t>
            </a:r>
            <a:endParaRPr lang="ru-RU" sz="1200" dirty="0"/>
          </a:p>
          <a:p>
            <a:pPr algn="ctr" eaLnBrk="0" hangingPunct="0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Bookman Old Style" pitchFamily="18" charset="0"/>
                <a:cs typeface="Times New Roman" pitchFamily="18" charset="0"/>
              </a:rPr>
              <a:t>Добринская</a:t>
            </a:r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 основная общеобразовательная школа»</a:t>
            </a:r>
            <a:endParaRPr lang="ru-RU" sz="1200" dirty="0"/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500063" y="7429500"/>
            <a:ext cx="5910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Директор 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школы                                		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С..Н.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Классный руководитель                             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Табатчикова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Н.С.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   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23 июня 2012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" name="Рисунок 19" descr="12178210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44" y="860522"/>
            <a:ext cx="2000264" cy="1969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>
            <a:off x="0" y="-3"/>
            <a:ext cx="7085708" cy="890255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71606"/>
            <a:ext cx="5715016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«Мистер безотказность»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С.Н.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11560"/>
            <a:ext cx="5286388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>
            <a:lum bright="26000"/>
          </a:blip>
          <a:srcRect/>
          <a:stretch>
            <a:fillRect/>
          </a:stretch>
        </p:blipFill>
        <p:spPr bwMode="auto">
          <a:xfrm rot="10800000">
            <a:off x="0" y="0"/>
            <a:ext cx="6858000" cy="925974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50" y="1571606"/>
            <a:ext cx="5214950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Очаровашка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</a:t>
            </a: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8760" y="611560"/>
            <a:ext cx="5829300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>
            <a:lum bright="26000"/>
          </a:blip>
          <a:srcRect/>
          <a:stretch>
            <a:fillRect/>
          </a:stretch>
        </p:blipFill>
        <p:spPr bwMode="auto">
          <a:xfrm rot="10800000">
            <a:off x="0" y="0"/>
            <a:ext cx="6858000" cy="925974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50" y="1571606"/>
            <a:ext cx="5214950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«Элегантный спортсмен»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</a:t>
            </a: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8760" y="611560"/>
            <a:ext cx="5829300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>
            <a:lum bright="26000"/>
          </a:blip>
          <a:srcRect/>
          <a:stretch>
            <a:fillRect/>
          </a:stretch>
        </p:blipFill>
        <p:spPr bwMode="auto">
          <a:xfrm rot="10800000">
            <a:off x="0" y="0"/>
            <a:ext cx="6858000" cy="925974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50" y="1571606"/>
            <a:ext cx="5214950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«Само  спокойствие»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</a:t>
            </a: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8760" y="611560"/>
            <a:ext cx="5829300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>
            <a:lum bright="26000"/>
          </a:blip>
          <a:srcRect/>
          <a:stretch>
            <a:fillRect/>
          </a:stretch>
        </p:blipFill>
        <p:spPr bwMode="auto">
          <a:xfrm rot="10800000">
            <a:off x="0" y="0"/>
            <a:ext cx="6858000" cy="925974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50" y="1571606"/>
            <a:ext cx="5214950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«Мистер доброта»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</a:t>
            </a: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8760" y="611560"/>
            <a:ext cx="5829300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>
            <a:off x="0" y="-3"/>
            <a:ext cx="7085708" cy="890255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71606"/>
            <a:ext cx="5715016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«Любитель приключений»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С.Н.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11560"/>
            <a:ext cx="5286388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мка 22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5033"/>
            </a:avLst>
          </a:prstGeom>
          <a:ln w="76200">
            <a:solidFill>
              <a:srgbClr val="66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14612"/>
            <a:ext cx="5829300" cy="121444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Удостоверение 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5400" b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94" y="4000496"/>
            <a:ext cx="5500727" cy="27146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вручается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выпускнику(</a:t>
            </a:r>
            <a:r>
              <a:rPr lang="ru-RU" sz="2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це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) 9 класса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_______________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победителю номинации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«Мистер невидимка»</a:t>
            </a: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214290" y="364809"/>
            <a:ext cx="6643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1200" b="1" dirty="0">
                <a:latin typeface="Bookman Old Style" pitchFamily="18" charset="0"/>
                <a:cs typeface="Times New Roman" pitchFamily="18" charset="0"/>
              </a:rPr>
              <a:t>учреждение</a:t>
            </a:r>
            <a:endParaRPr lang="ru-RU" sz="1200" dirty="0"/>
          </a:p>
          <a:p>
            <a:pPr algn="ctr" eaLnBrk="0" hangingPunct="0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Bookman Old Style" pitchFamily="18" charset="0"/>
                <a:cs typeface="Times New Roman" pitchFamily="18" charset="0"/>
              </a:rPr>
              <a:t>Добринская</a:t>
            </a:r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 основная общеобразовательная школа»</a:t>
            </a:r>
            <a:endParaRPr lang="ru-RU" sz="1200" dirty="0"/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500063" y="7429500"/>
            <a:ext cx="5910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Директор 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школы                                		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С..Н.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Классный руководитель                             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Табатчикова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Н.С.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   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23 июня 2012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" name="Рисунок 19" descr="12178210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44" y="860522"/>
            <a:ext cx="2000264" cy="1969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мка 22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5033"/>
            </a:avLst>
          </a:prstGeom>
          <a:ln w="76200">
            <a:solidFill>
              <a:srgbClr val="66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14612"/>
            <a:ext cx="5829300" cy="121444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Удостоверение 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5400" b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94" y="4000496"/>
            <a:ext cx="5500727" cy="27146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вручается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выпускнику(</a:t>
            </a:r>
            <a:r>
              <a:rPr lang="ru-RU" sz="2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це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) 9 класса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______________________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победителю номинации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«Самый уравновешенный»</a:t>
            </a: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214290" y="364809"/>
            <a:ext cx="6643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1200" b="1" dirty="0">
                <a:latin typeface="Bookman Old Style" pitchFamily="18" charset="0"/>
                <a:cs typeface="Times New Roman" pitchFamily="18" charset="0"/>
              </a:rPr>
              <a:t>учреждение</a:t>
            </a:r>
            <a:endParaRPr lang="ru-RU" sz="1200" dirty="0"/>
          </a:p>
          <a:p>
            <a:pPr algn="ctr" eaLnBrk="0" hangingPunct="0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Bookman Old Style" pitchFamily="18" charset="0"/>
                <a:cs typeface="Times New Roman" pitchFamily="18" charset="0"/>
              </a:rPr>
              <a:t>Добринская</a:t>
            </a:r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 основная общеобразовательная школа»</a:t>
            </a:r>
            <a:endParaRPr lang="ru-RU" sz="1200" dirty="0"/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500063" y="7429500"/>
            <a:ext cx="5910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Директор 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школы                                		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С..Н.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Классный руководитель                             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Табатчикова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Н.С.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   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23 июня 2012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" name="Рисунок 19" descr="12178210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44" y="860522"/>
            <a:ext cx="2000264" cy="1969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>
            <a:lum bright="26000"/>
          </a:blip>
          <a:srcRect/>
          <a:stretch>
            <a:fillRect/>
          </a:stretch>
        </p:blipFill>
        <p:spPr bwMode="auto">
          <a:xfrm rot="10800000">
            <a:off x="0" y="0"/>
            <a:ext cx="6858000" cy="925974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50" y="1571606"/>
            <a:ext cx="5214950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«Непредсказуемый»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</a:t>
            </a: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8760" y="611560"/>
            <a:ext cx="5829300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>
            <a:off x="0" y="-3"/>
            <a:ext cx="7085708" cy="890255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71606"/>
            <a:ext cx="5715016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«Непрошибаемый»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С.Н.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11560"/>
            <a:ext cx="5286388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мка 22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5033"/>
            </a:avLst>
          </a:prstGeom>
          <a:ln w="76200">
            <a:solidFill>
              <a:srgbClr val="66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14612"/>
            <a:ext cx="5829300" cy="121444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Удостоверение 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5400" b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94" y="4000496"/>
            <a:ext cx="5500727" cy="27146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вручается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выпускнику(</a:t>
            </a:r>
            <a:r>
              <a:rPr lang="ru-RU" sz="2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це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) 9 класса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__________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победителю номинации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«Застенчивая леди»</a:t>
            </a: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214290" y="364809"/>
            <a:ext cx="6643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1200" b="1" dirty="0">
                <a:latin typeface="Bookman Old Style" pitchFamily="18" charset="0"/>
                <a:cs typeface="Times New Roman" pitchFamily="18" charset="0"/>
              </a:rPr>
              <a:t>учреждение</a:t>
            </a:r>
            <a:endParaRPr lang="ru-RU" sz="1200" dirty="0"/>
          </a:p>
          <a:p>
            <a:pPr algn="ctr" eaLnBrk="0" hangingPunct="0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Bookman Old Style" pitchFamily="18" charset="0"/>
                <a:cs typeface="Times New Roman" pitchFamily="18" charset="0"/>
              </a:rPr>
              <a:t>Добринская</a:t>
            </a:r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 основная общеобразовательная школа»</a:t>
            </a:r>
            <a:endParaRPr lang="ru-RU" sz="1200" dirty="0"/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500063" y="7429500"/>
            <a:ext cx="5910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Директор 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школы                                		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С..Н.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Классный руководитель                             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Табатчикова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Н.С.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   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23 июня 2012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" name="Рисунок 19" descr="12178210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44" y="860522"/>
            <a:ext cx="2000264" cy="1969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мка 22"/>
          <p:cNvSpPr/>
          <p:nvPr/>
        </p:nvSpPr>
        <p:spPr>
          <a:xfrm>
            <a:off x="0" y="0"/>
            <a:ext cx="6858000" cy="9144000"/>
          </a:xfrm>
          <a:prstGeom prst="frame">
            <a:avLst>
              <a:gd name="adj1" fmla="val 5033"/>
            </a:avLst>
          </a:prstGeom>
          <a:ln w="76200">
            <a:solidFill>
              <a:srgbClr val="66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14612"/>
            <a:ext cx="5829300" cy="121444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Удостоверение 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5400" b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94" y="4000496"/>
            <a:ext cx="5500727" cy="27146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вручается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выпускнику(</a:t>
            </a:r>
            <a:r>
              <a:rPr lang="ru-RU" sz="2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це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) 9 класса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______________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победителю номинации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«Продвинутая леди»</a:t>
            </a: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214290" y="364809"/>
            <a:ext cx="6643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1200" b="1" dirty="0">
                <a:latin typeface="Bookman Old Style" pitchFamily="18" charset="0"/>
                <a:cs typeface="Times New Roman" pitchFamily="18" charset="0"/>
              </a:rPr>
              <a:t>учреждение</a:t>
            </a:r>
            <a:endParaRPr lang="ru-RU" sz="1200" dirty="0"/>
          </a:p>
          <a:p>
            <a:pPr algn="ctr" eaLnBrk="0" hangingPunct="0"/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Bookman Old Style" pitchFamily="18" charset="0"/>
                <a:cs typeface="Times New Roman" pitchFamily="18" charset="0"/>
              </a:rPr>
              <a:t>Добринская</a:t>
            </a:r>
            <a:r>
              <a:rPr lang="ru-RU" sz="1200" b="1" dirty="0" smtClean="0">
                <a:latin typeface="Bookman Old Style" pitchFamily="18" charset="0"/>
                <a:cs typeface="Times New Roman" pitchFamily="18" charset="0"/>
              </a:rPr>
              <a:t> основная общеобразовательная школа»</a:t>
            </a:r>
            <a:endParaRPr lang="ru-RU" sz="1200" dirty="0"/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500063" y="7429500"/>
            <a:ext cx="5910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Директор 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школы                                		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С..Н.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Классный руководитель                             </a:t>
            </a:r>
            <a:r>
              <a:rPr lang="ru-RU" sz="2000" b="1" dirty="0" err="1" smtClean="0">
                <a:latin typeface="Monotype Corsiva" pitchFamily="66" charset="0"/>
                <a:cs typeface="Times New Roman" pitchFamily="18" charset="0"/>
              </a:rPr>
              <a:t>Табатчикова</a:t>
            </a:r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 Н.С.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>
                <a:latin typeface="Monotype Corsiva" pitchFamily="66" charset="0"/>
                <a:cs typeface="Times New Roman" pitchFamily="18" charset="0"/>
              </a:rPr>
              <a:t>   </a:t>
            </a:r>
            <a:endParaRPr lang="ru-RU" sz="2000" dirty="0">
              <a:latin typeface="Monotype Corsiva" pitchFamily="66" charset="0"/>
            </a:endParaRPr>
          </a:p>
          <a:p>
            <a:pPr algn="ctr" eaLnBrk="0" hangingPunct="0"/>
            <a:r>
              <a:rPr lang="ru-RU" sz="2000" b="1" dirty="0" smtClean="0">
                <a:latin typeface="Monotype Corsiva" pitchFamily="66" charset="0"/>
                <a:cs typeface="Times New Roman" pitchFamily="18" charset="0"/>
              </a:rPr>
              <a:t>23 июня 2012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" name="Рисунок 19" descr="12178210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44" y="860522"/>
            <a:ext cx="2000264" cy="1969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>
            <a:off x="0" y="-3"/>
            <a:ext cx="7085708" cy="890255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71606"/>
            <a:ext cx="5715016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Дюймовочка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С.Н.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11560"/>
            <a:ext cx="5286388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>
            <a:off x="0" y="-3"/>
            <a:ext cx="7085708" cy="890255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71606"/>
            <a:ext cx="5715016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номинаций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«Ответственная леди» и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«Леди элегантность»</a:t>
            </a:r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С.Н.</a:t>
            </a:r>
          </a:p>
          <a:p>
            <a:pPr algn="l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11560"/>
            <a:ext cx="5286388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>
            <a:lum bright="26000"/>
          </a:blip>
          <a:srcRect/>
          <a:stretch>
            <a:fillRect/>
          </a:stretch>
        </p:blipFill>
        <p:spPr bwMode="auto">
          <a:xfrm rot="10800000">
            <a:off x="0" y="0"/>
            <a:ext cx="6858000" cy="925974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50" y="1571606"/>
            <a:ext cx="5214950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«Леди нежность»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</a:t>
            </a: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8760" y="611560"/>
            <a:ext cx="5829300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Документы\костюмы\7339950d4166.png"/>
          <p:cNvPicPr>
            <a:picLocks noChangeAspect="1" noChangeArrowheads="1"/>
          </p:cNvPicPr>
          <p:nvPr/>
        </p:nvPicPr>
        <p:blipFill>
          <a:blip r:embed="rId2" cstate="print">
            <a:lum bright="26000"/>
          </a:blip>
          <a:srcRect/>
          <a:stretch>
            <a:fillRect/>
          </a:stretch>
        </p:blipFill>
        <p:spPr bwMode="auto">
          <a:xfrm rot="10800000">
            <a:off x="0" y="0"/>
            <a:ext cx="6858000" cy="925974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50" y="1571606"/>
            <a:ext cx="5214950" cy="49292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вручается</a:t>
            </a:r>
          </a:p>
          <a:p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_____________,</a:t>
            </a:r>
            <a:endParaRPr lang="ru-RU" sz="28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выпускнику (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 9 класса 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«</a:t>
            </a:r>
            <a:r>
              <a:rPr lang="ru-RU" sz="28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победителю  номинации</a:t>
            </a:r>
          </a:p>
          <a:p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«Непредсказуемая»</a:t>
            </a:r>
          </a:p>
          <a:p>
            <a:pPr algn="l"/>
            <a:endParaRPr lang="ru-RU" sz="20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23 июня 2012 года</a:t>
            </a:r>
          </a:p>
          <a:p>
            <a:pPr algn="r"/>
            <a:endParaRPr lang="ru-RU" sz="1600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Директор МБОУ «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Добринская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ООШ»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_________Кудренко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С.Н</a:t>
            </a:r>
          </a:p>
          <a:p>
            <a:pPr algn="r"/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Классный руководитель ________ </a:t>
            </a:r>
            <a:r>
              <a:rPr lang="ru-RU" sz="16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Табатчикова</a:t>
            </a:r>
            <a:r>
              <a:rPr lang="ru-RU" sz="16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Н.С.</a:t>
            </a:r>
            <a:endParaRPr lang="ru-RU" sz="1600" b="1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8760" y="611560"/>
            <a:ext cx="5829300" cy="57930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УДОСТОВЕРЕНИЕ</a:t>
            </a:r>
            <a:b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ln/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МЕДАЛЬ</a:t>
            </a:r>
            <a:endParaRPr lang="ru-RU" sz="3600" b="1" dirty="0">
              <a:ln/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84" y="3214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853</Words>
  <PresentationFormat>Экран (4:3)</PresentationFormat>
  <Paragraphs>320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Удостоверение   на медаль</vt:lpstr>
      <vt:lpstr>УДОСТОВЕРЕНИЕ НА МЕДАЛЬ</vt:lpstr>
      <vt:lpstr>УДОСТОВЕРЕНИЕ НА МЕДАЛЬ</vt:lpstr>
      <vt:lpstr>Удостоверение   на медаль</vt:lpstr>
      <vt:lpstr>Удостоверение   на медаль</vt:lpstr>
      <vt:lpstr>УДОСТОВЕРЕНИЕ НА МЕДАЛЬ</vt:lpstr>
      <vt:lpstr>УДОСТОВЕРЕНИЕ НА МЕДАЛЬ</vt:lpstr>
      <vt:lpstr>УДОСТОВЕРЕНИЕ НА МЕДАЛЬ</vt:lpstr>
      <vt:lpstr>УДОСТОВЕРЕНИЕ НА МЕДАЛЬ</vt:lpstr>
      <vt:lpstr>Удостоверение   на медаль</vt:lpstr>
      <vt:lpstr>Удостоверение   на медаль</vt:lpstr>
      <vt:lpstr>Удостоверение   на медаль</vt:lpstr>
      <vt:lpstr>Удостоверение   на медаль</vt:lpstr>
      <vt:lpstr>УДОСТОВЕРЕНИЕ НА МЕДАЛЬ</vt:lpstr>
      <vt:lpstr>УДОСТОВЕРЕНИЕ НА МЕДАЛЬ</vt:lpstr>
      <vt:lpstr>Удостоверение   на медаль</vt:lpstr>
      <vt:lpstr>УДОСТОВЕРЕНИЕ НА МЕДАЛЬ</vt:lpstr>
      <vt:lpstr>Удостоверение   на медаль</vt:lpstr>
      <vt:lpstr>УДОСТОВЕРЕНИЕ НА МЕДАЛЬ</vt:lpstr>
      <vt:lpstr>УДОСТОВЕРЕНИЕ НА МЕДАЛЬ</vt:lpstr>
      <vt:lpstr>УДОСТОВЕРЕНИЕ НА МЕДАЛЬ</vt:lpstr>
      <vt:lpstr>УДОСТОВЕРЕНИЕ НА МЕДАЛЬ</vt:lpstr>
      <vt:lpstr>УДОСТОВЕРЕНИЕ НА МЕДАЛЬ</vt:lpstr>
      <vt:lpstr>Удостоверение   на медаль</vt:lpstr>
      <vt:lpstr>Удостоверение   на медаль</vt:lpstr>
      <vt:lpstr>УДОСТОВЕРЕНИЕ НА МЕДАЛЬ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УДОСТОВЕРЕНИЕ НА МЕДАЛЬ</dc:title>
  <cp:lastModifiedBy>1</cp:lastModifiedBy>
  <cp:revision>28</cp:revision>
  <dcterms:modified xsi:type="dcterms:W3CDTF">2014-01-09T08:17:11Z</dcterms:modified>
</cp:coreProperties>
</file>