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70" r:id="rId6"/>
    <p:sldId id="259" r:id="rId7"/>
    <p:sldId id="262" r:id="rId8"/>
    <p:sldId id="265" r:id="rId9"/>
    <p:sldId id="266" r:id="rId10"/>
    <p:sldId id="267" r:id="rId11"/>
    <p:sldId id="268" r:id="rId12"/>
    <p:sldId id="269" r:id="rId13"/>
    <p:sldId id="261" r:id="rId14"/>
    <p:sldId id="263" r:id="rId15"/>
    <p:sldId id="26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ЦЕРЕМОНИЯ ВРУЧЕНИЯ ПРЕМИИ ПЕДАГОГИЧЕСКОЙ АКАДЕМИИ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8286808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«Благодарность выпускника»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928802"/>
            <a:ext cx="6000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Нам говорят, что всё в порядке -</a:t>
            </a:r>
          </a:p>
          <a:p>
            <a:r>
              <a:rPr lang="ru-RU" sz="2400" b="1" dirty="0" smtClean="0"/>
              <a:t>А мы лишь соглашаемся.</a:t>
            </a:r>
          </a:p>
          <a:p>
            <a:r>
              <a:rPr lang="ru-RU" sz="2400" b="1" dirty="0" smtClean="0"/>
              <a:t>Как мы можем спать по ночам,</a:t>
            </a:r>
          </a:p>
          <a:p>
            <a:r>
              <a:rPr lang="ru-RU" sz="2400" b="1" dirty="0" smtClean="0"/>
              <a:t>Когда явно что-то не так?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Когда мы сможем накормить голодающих</a:t>
            </a:r>
          </a:p>
          <a:p>
            <a:r>
              <a:rPr lang="ru-RU" sz="2400" b="1" dirty="0" smtClean="0"/>
              <a:t>Тем, что выбрасываем...</a:t>
            </a:r>
          </a:p>
          <a:p>
            <a:r>
              <a:rPr lang="ru-RU" sz="2400" b="1" dirty="0" smtClean="0"/>
              <a:t>Но мы подаём им лишь пустые обещания,</a:t>
            </a:r>
          </a:p>
          <a:p>
            <a:r>
              <a:rPr lang="ru-RU" sz="2400" b="1" dirty="0" smtClean="0"/>
              <a:t>Которые и на вкус – такие же.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357298"/>
            <a:ext cx="59293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[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...]</a:t>
            </a:r>
          </a:p>
          <a:p>
            <a:r>
              <a:rPr lang="ru-RU" sz="2400" b="1" dirty="0" smtClean="0"/>
              <a:t>Мы должны держаться вместе</a:t>
            </a:r>
          </a:p>
          <a:p>
            <a:r>
              <a:rPr lang="ru-RU" sz="2400" b="1" dirty="0" smtClean="0"/>
              <a:t>[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...]</a:t>
            </a:r>
          </a:p>
          <a:p>
            <a:r>
              <a:rPr lang="ru-RU" sz="2400" b="1" dirty="0" smtClean="0"/>
              <a:t>И никогда не сдаваться.</a:t>
            </a:r>
          </a:p>
          <a:p>
            <a:r>
              <a:rPr lang="ru-RU" sz="2400" b="1" dirty="0" smtClean="0"/>
              <a:t>[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...]</a:t>
            </a:r>
          </a:p>
          <a:p>
            <a:r>
              <a:rPr lang="ru-RU" sz="2400" b="1" dirty="0" smtClean="0"/>
              <a:t>Навсегда рука об руку -</a:t>
            </a:r>
          </a:p>
          <a:p>
            <a:r>
              <a:rPr lang="ru-RU" sz="2400" b="1" dirty="0" smtClean="0"/>
              <a:t>[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...]</a:t>
            </a:r>
          </a:p>
          <a:p>
            <a:r>
              <a:rPr lang="ru-RU" sz="2400" b="1" dirty="0" smtClean="0"/>
              <a:t>И вот тогда все мы победим.</a:t>
            </a:r>
          </a:p>
          <a:p>
            <a:r>
              <a:rPr lang="ru-RU" sz="2400" b="1" dirty="0" smtClean="0"/>
              <a:t>[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...]</a:t>
            </a:r>
          </a:p>
          <a:p>
            <a:r>
              <a:rPr lang="ru-RU" sz="2400" b="1" dirty="0" smtClean="0"/>
              <a:t>Вот тогда, тогда, тогда все мы победим,</a:t>
            </a:r>
          </a:p>
          <a:p>
            <a:r>
              <a:rPr lang="ru-RU" sz="2400" b="1" dirty="0" smtClean="0"/>
              <a:t>Вот тогда, тогда, тогда все мы победим.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5072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То, к чему стоит прислушиваться -</a:t>
            </a:r>
          </a:p>
          <a:p>
            <a:r>
              <a:rPr lang="ru-RU" sz="2400" b="1" dirty="0" smtClean="0"/>
              <a:t>Внутри нас.</a:t>
            </a:r>
          </a:p>
          <a:p>
            <a:r>
              <a:rPr lang="ru-RU" sz="2400" b="1" dirty="0" smtClean="0"/>
              <a:t>Нас никто не разделит,</a:t>
            </a:r>
          </a:p>
          <a:p>
            <a:r>
              <a:rPr lang="ru-RU" sz="2400" b="1" dirty="0" smtClean="0"/>
              <a:t>Пока Свет ведёт нас.</a:t>
            </a:r>
          </a:p>
          <a:p>
            <a:r>
              <a:rPr lang="ru-RU" sz="2400" b="1" dirty="0" smtClean="0"/>
              <a:t>И, будто стук сердца,</a:t>
            </a:r>
          </a:p>
          <a:p>
            <a:r>
              <a:rPr lang="ru-RU" sz="2400" b="1" dirty="0" smtClean="0"/>
              <a:t>Продолжается барабанный бой...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00600"/>
            <a:ext cx="7929618" cy="566738"/>
          </a:xfrm>
        </p:spPr>
        <p:txBody>
          <a:bodyPr>
            <a:normAutofit/>
          </a:bodyPr>
          <a:lstStyle/>
          <a:p>
            <a:r>
              <a:rPr lang="ru-RU" dirty="0" smtClean="0"/>
              <a:t>Победитель номинаций « </a:t>
            </a:r>
            <a:r>
              <a:rPr lang="ru-RU" dirty="0" err="1" smtClean="0"/>
              <a:t>Дембель</a:t>
            </a:r>
            <a:r>
              <a:rPr lang="ru-RU" dirty="0" smtClean="0"/>
              <a:t> неизбежен», «Помоги себе сам»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ПАНОВА ТАТЬЯНА АЛЕСКАНДРОВНА</a:t>
            </a:r>
            <a:endParaRPr lang="ru-RU" sz="2000" b="1" dirty="0"/>
          </a:p>
        </p:txBody>
      </p:sp>
      <p:pic>
        <p:nvPicPr>
          <p:cNvPr id="3074" name="Picture 2" descr="C:\Documents and Settings\user\Рабочий стол\фото выпускников\IMG_053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0249" t="25038" r="31105" b="28086"/>
          <a:stretch>
            <a:fillRect/>
          </a:stretch>
        </p:blipFill>
        <p:spPr bwMode="auto">
          <a:xfrm>
            <a:off x="3071802" y="428604"/>
            <a:ext cx="3376107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Победитель  номинации «Профи»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5367338"/>
            <a:ext cx="6929486" cy="80486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ТАБАТЧИКОВА НАТАЛЬЯ СЕРГЕЕВНА</a:t>
            </a:r>
            <a:endParaRPr lang="ru-RU" sz="2000" b="1" dirty="0"/>
          </a:p>
        </p:txBody>
      </p:sp>
      <p:pic>
        <p:nvPicPr>
          <p:cNvPr id="4098" name="Picture 2" descr="C:\Documents and Settings\user\Рабочий стол\фото\день учителя 11-12\IMG_28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0665" t="733" r="2459" b="21142"/>
          <a:stretch>
            <a:fillRect/>
          </a:stretch>
        </p:blipFill>
        <p:spPr bwMode="auto">
          <a:xfrm>
            <a:off x="2928926" y="428604"/>
            <a:ext cx="3571900" cy="446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Победители номинации «Первый учитель»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СИДОРЕНКО ВАЛЕНТИНА ГРИГОРЬЕВНА И</a:t>
            </a:r>
          </a:p>
          <a:p>
            <a:pPr algn="ctr"/>
            <a:r>
              <a:rPr lang="ru-RU" sz="2000" b="1" dirty="0" smtClean="0"/>
              <a:t>ЗАБАЗНОВА ИРИНА ИВАНОВНА</a:t>
            </a:r>
            <a:endParaRPr lang="ru-RU" sz="2000" b="1" dirty="0"/>
          </a:p>
        </p:txBody>
      </p:sp>
      <p:pic>
        <p:nvPicPr>
          <p:cNvPr id="2050" name="Picture 2" descr="C:\Documents and Settings\user\Рабочий стол\фото выпускников\IMG_05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29198"/>
            <a:ext cx="9144000" cy="64294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Победитель номинации </a:t>
            </a:r>
            <a:r>
              <a:rPr lang="ru-RU" dirty="0" smtClean="0"/>
              <a:t>«Школьный экстрим», «Неизвестный материк». 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643578"/>
            <a:ext cx="5486400" cy="52862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КУДРЕНКО СВЕТЛАНА НИКОЛАЕВНА</a:t>
            </a:r>
            <a:endParaRPr lang="ru-RU" sz="2000" b="1" dirty="0"/>
          </a:p>
        </p:txBody>
      </p:sp>
      <p:pic>
        <p:nvPicPr>
          <p:cNvPr id="6" name="Рисунок 5" descr="DSC_4542 Кудренко Светлана Николаев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14663"/>
            <a:ext cx="3214711" cy="482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Победитель номинации «Дети, сдавайтесь!» </a:t>
            </a:r>
            <a:endParaRPr lang="ru-RU" dirty="0"/>
          </a:p>
        </p:txBody>
      </p:sp>
      <p:pic>
        <p:nvPicPr>
          <p:cNvPr id="9" name="Рисунок 8" descr="IMG_053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2384" t="2469" r="11574" b="54128"/>
          <a:stretch>
            <a:fillRect/>
          </a:stretch>
        </p:blipFill>
        <p:spPr>
          <a:xfrm>
            <a:off x="2857488" y="214290"/>
            <a:ext cx="3857652" cy="482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ХОМЧЕНКО ГАЛИНА ЯРОСЛАВНА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800600"/>
            <a:ext cx="750099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Победитель номинаций «Пестики и тычинки», «Феерические опыты» </a:t>
            </a:r>
            <a:endParaRPr lang="ru-RU" dirty="0"/>
          </a:p>
        </p:txBody>
      </p:sp>
      <p:pic>
        <p:nvPicPr>
          <p:cNvPr id="6" name="Рисунок 5" descr="IMG_31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081" t="23302" r="49502" b="24614"/>
          <a:stretch>
            <a:fillRect/>
          </a:stretch>
        </p:blipFill>
        <p:spPr>
          <a:xfrm>
            <a:off x="3071802" y="571480"/>
            <a:ext cx="328614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ГЕРАСЬКИНА ТАМАРА ВАСИЛЬЕВНА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800600"/>
            <a:ext cx="8572560" cy="5667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Победитель номинаций«Без права на ошибку», «Сейчас или никогда»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БЫКОВА НИНА АЛЕКСАНДРОВНА</a:t>
            </a:r>
            <a:endParaRPr lang="ru-RU" sz="2000" b="1" dirty="0"/>
          </a:p>
        </p:txBody>
      </p:sp>
      <p:pic>
        <p:nvPicPr>
          <p:cNvPr id="8" name="Рисунок 7" descr="Dsc07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14290"/>
            <a:ext cx="3357568" cy="4476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85728"/>
            <a:ext cx="814393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Вместе весело ломать установку,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Установку,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Установку,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И при этом проявлять всю сноровку,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Всё уменье, тренировку.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Снова наш эксперимент не получается,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Агрегат стоит, дымит и качается,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Макс измерил в схеме пальцем напряжение,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Отчего лежит бедняга без движения.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Ну чего ты тут разлёгся всё без толку,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Всё без толку,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Всё без толку,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Ты скажи, чему равна сила тока,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Сила тока,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Сила тока,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Всюду физики законы – нет сомнения,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Раз дощечка, два дощечка – сила трения!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Раз колечко, два колечко – перекроются,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Раз словечко, два словечко – вот и троечка!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800600"/>
            <a:ext cx="785818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Победитель номинаций «Опасные игры», «Звёздные войны»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СИДОРЕНКО ОЛЬГА ВАЛЕРЬЕВНА</a:t>
            </a:r>
            <a:endParaRPr lang="ru-RU" sz="2000" b="1" dirty="0"/>
          </a:p>
        </p:txBody>
      </p:sp>
      <p:pic>
        <p:nvPicPr>
          <p:cNvPr id="7" name="Рисунок 6" descr="DSC_4546 Сидоренко Ольга Валерьев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85728"/>
            <a:ext cx="3000142" cy="450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4558 Лазун Светлана Станиславов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14290"/>
            <a:ext cx="2901704" cy="4358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Победитель номинации «Окно в Европу»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ЛАЗУН СВЕТЛАНА  СТАНИСЛАВОВНА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57290" y="1285860"/>
            <a:ext cx="55007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Ещё одна надежда на молитву -</a:t>
            </a:r>
          </a:p>
          <a:p>
            <a:r>
              <a:rPr lang="ru-RU" sz="2400" dirty="0" smtClean="0"/>
              <a:t>И все мы отводим взгляды.</a:t>
            </a:r>
          </a:p>
          <a:p>
            <a:r>
              <a:rPr lang="ru-RU" sz="2400" dirty="0" smtClean="0"/>
              <a:t>Люди всюду притворяются -</a:t>
            </a:r>
          </a:p>
          <a:p>
            <a:r>
              <a:rPr lang="ru-RU" sz="2400" dirty="0" smtClean="0"/>
              <a:t>Очередной обычный день.</a:t>
            </a:r>
          </a:p>
          <a:p>
            <a:endParaRPr lang="ru-RU" sz="2400" dirty="0" smtClean="0"/>
          </a:p>
          <a:p>
            <a:r>
              <a:rPr lang="ru-RU" sz="2400" dirty="0" smtClean="0"/>
              <a:t>В небе пули свистят -</a:t>
            </a:r>
          </a:p>
          <a:p>
            <a:r>
              <a:rPr lang="ru-RU" sz="2400" dirty="0" smtClean="0"/>
              <a:t>А они всё продолжают:</a:t>
            </a:r>
          </a:p>
          <a:p>
            <a:r>
              <a:rPr lang="ru-RU" sz="2400" dirty="0" smtClean="0"/>
              <a:t>Мы наблюдаем за происходящим -</a:t>
            </a:r>
          </a:p>
          <a:p>
            <a:r>
              <a:rPr lang="ru-RU" sz="2400" dirty="0" smtClean="0"/>
              <a:t>А затем просто теряем интерес.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357298"/>
            <a:ext cx="59293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[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...]</a:t>
            </a:r>
          </a:p>
          <a:p>
            <a:r>
              <a:rPr lang="ru-RU" sz="2400" b="1" dirty="0" smtClean="0"/>
              <a:t>Мы должны держаться вместе</a:t>
            </a:r>
          </a:p>
          <a:p>
            <a:r>
              <a:rPr lang="ru-RU" sz="2400" b="1" dirty="0" smtClean="0"/>
              <a:t>[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...]</a:t>
            </a:r>
          </a:p>
          <a:p>
            <a:r>
              <a:rPr lang="ru-RU" sz="2400" b="1" dirty="0" smtClean="0"/>
              <a:t>И никогда не сдаваться.</a:t>
            </a:r>
          </a:p>
          <a:p>
            <a:r>
              <a:rPr lang="ru-RU" sz="2400" b="1" dirty="0" smtClean="0"/>
              <a:t>[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...]</a:t>
            </a:r>
          </a:p>
          <a:p>
            <a:r>
              <a:rPr lang="ru-RU" sz="2400" b="1" dirty="0" smtClean="0"/>
              <a:t>Навсегда рука об руку -</a:t>
            </a:r>
          </a:p>
          <a:p>
            <a:r>
              <a:rPr lang="ru-RU" sz="2400" b="1" dirty="0" smtClean="0"/>
              <a:t>[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...]</a:t>
            </a:r>
          </a:p>
          <a:p>
            <a:r>
              <a:rPr lang="ru-RU" sz="2400" b="1" dirty="0" smtClean="0"/>
              <a:t>И вот тогда все мы победим.</a:t>
            </a:r>
          </a:p>
          <a:p>
            <a:r>
              <a:rPr lang="ru-RU" sz="2400" b="1" dirty="0" smtClean="0"/>
              <a:t>[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хэй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е-е</a:t>
            </a:r>
            <a:r>
              <a:rPr lang="ru-RU" sz="2400" b="1" dirty="0" smtClean="0"/>
              <a:t>...]</a:t>
            </a:r>
          </a:p>
          <a:p>
            <a:r>
              <a:rPr lang="ru-RU" sz="2400" b="1" dirty="0" smtClean="0"/>
              <a:t>Вот тогда, тогда, тогда все мы победим,</a:t>
            </a:r>
          </a:p>
          <a:p>
            <a:r>
              <a:rPr lang="ru-RU" sz="2400" b="1" dirty="0" smtClean="0"/>
              <a:t>Вот тогда, тогда, тогда все мы победим.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535</Words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ЦЕРЕМОНИЯ ВРУЧЕНИЯ ПРЕМИИ ПЕДАГОГИЧЕСКОЙ АКАДЕМИИ</vt:lpstr>
      <vt:lpstr>Победитель номинации «Дети, сдавайтесь!» </vt:lpstr>
      <vt:lpstr>Победитель номинаций «Пестики и тычинки», «Феерические опыты» </vt:lpstr>
      <vt:lpstr>Победитель номинаций«Без права на ошибку», «Сейчас или никогда»</vt:lpstr>
      <vt:lpstr>Слайд 5</vt:lpstr>
      <vt:lpstr>  Победитель номинаций «Опасные игры», «Звёздные войны»</vt:lpstr>
      <vt:lpstr>Победитель номинации «Окно в Европу»</vt:lpstr>
      <vt:lpstr>Слайд 8</vt:lpstr>
      <vt:lpstr>Слайд 9</vt:lpstr>
      <vt:lpstr>Слайд 10</vt:lpstr>
      <vt:lpstr>Слайд 11</vt:lpstr>
      <vt:lpstr>Слайд 12</vt:lpstr>
      <vt:lpstr>Победитель номинаций « Дембель неизбежен», «Помоги себе сам»</vt:lpstr>
      <vt:lpstr>Победитель  номинации «Профи»</vt:lpstr>
      <vt:lpstr>Победители номинации «Первый учитель»</vt:lpstr>
      <vt:lpstr>Победитель номинации «Школьный экстрим», «Неизвестный материк».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Победитель номинации «Дети, сдавайтесь!» </dc:title>
  <cp:lastModifiedBy>учитель</cp:lastModifiedBy>
  <cp:revision>11</cp:revision>
  <dcterms:modified xsi:type="dcterms:W3CDTF">2012-06-22T20:15:29Z</dcterms:modified>
</cp:coreProperties>
</file>