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-196832"/>
            <a:ext cx="8786842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Этот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праздник – он совсем необычный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И от этого легко и тревожно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Просто многое, что стало привычным,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Навсегда теперь останется в прошлом.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Что же с нами происходит, кто знает?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Мы взрослеем, и мы больше не дети.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Годы школьные в туман уплывают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Что же ждет нас впереди, кто ответит?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ПРИПЕВ: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Нам все по силам, не страшит нас никакая беда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И перед нами долгий, радостный путь.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Вот только с детством мы прощаемся уже навсегда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И не вернуть его назад, не вернуть.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-196832"/>
            <a:ext cx="8786842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Вот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мы сделались сильней и серьёзней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Нам давно уже тесны стали парты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Путешествие по жизни, по взрослой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Начинается с удачного старта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Вы делились с нами щедро душою,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Помнить вас, учителя, обещаем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Вам, наставники, спасибо большое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Ожиданья ваши мы оправдаем.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ПРИПЕВ: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Нам все по силам, не страшит нас никакая беда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И перед нами долгий, радостный путь.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Вот только с детством мы прощаемся уже навсегда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И не вернуть его назад, не вернуть.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357166"/>
            <a:ext cx="878684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Этот праздник завершится с рассветом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Детство школьное, увы, станет бывшим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И, наверно, будет доброй приметой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Первый лучик, нас с небес озаривший.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Только слёзы заблестят на ресницах: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Нас от них никто не сможет избавить.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Скоро-скоро разлетимся, как птицы,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И останется от детства лишь память.</a:t>
            </a:r>
            <a:endParaRPr lang="ru-RU" sz="2400" smtClean="0">
              <a:latin typeface="Arial" pitchFamily="34" charset="0"/>
              <a:cs typeface="Arial" pitchFamily="34" charset="0"/>
            </a:endParaRPr>
          </a:p>
          <a:p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ПРИПЕВ: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Нам все по силам, не страшит нас никакая беда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И перед нами долгий, радостный путь.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Вот только с детством мы прощаемся уже навсегда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И не вернуть его назад, не вернуть.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Экран (4:3)</PresentationFormat>
  <Paragraphs>48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DM1</cp:lastModifiedBy>
  <cp:revision>2</cp:revision>
  <dcterms:modified xsi:type="dcterms:W3CDTF">2012-06-21T14:35:47Z</dcterms:modified>
</cp:coreProperties>
</file>