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-310059"/>
            <a:ext cx="842965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Не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думай о техничках свысока!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Наступит время сам, поймешь, наверное,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Что пол помыть успеют до звонка,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В мгновение, в мгновение, в мгновение…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У каждого есть в школе своя роль!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Своя судьба, своё предназначение.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Наш медик вылечит любую боль: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Кому таблетку, а кому бессмертие.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42844" y="-731063"/>
            <a:ext cx="864399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Не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думай о завхозе свысока!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Наступит время сам, поймешь, наверное,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Лопату, грабли, тяпки, два мешка.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В субботник выдаст нам в одно мгновение!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85720" y="-791488"/>
            <a:ext cx="885828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Из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крошечных мгновений сварен суп!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И повара у нас обыкновенные!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Пусть ты порой всю перемену ждешь,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Когда же подадут на завтрак первое!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Придет оно большое, как глоток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Глоток воды во время зноя летнего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Мы скажем вам: «спасибо за пирог!»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От первого куска и до последнего!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144</Words>
  <Application>Microsoft Office PowerPoint</Application>
  <PresentationFormat>Экран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DM1</cp:lastModifiedBy>
  <cp:revision>87</cp:revision>
  <dcterms:modified xsi:type="dcterms:W3CDTF">2012-06-21T13:18:14Z</dcterms:modified>
</cp:coreProperties>
</file>