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571480"/>
            <a:ext cx="821537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Мамино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сердце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Все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мои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самые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светлые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сны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Радуги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звезды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легенды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храмы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Были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зеркале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отражены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ясных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глазах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моей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мамы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Ты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меня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руку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мир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привела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Ласково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чуть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подтолкнула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ладонью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пути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моем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солнце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зажгла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Что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называют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любовью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714356"/>
            <a:ext cx="87154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3200" b="1" dirty="0" smtClean="0"/>
              <a:t>Мамино сердце - хрустальная чаша</a:t>
            </a:r>
            <a:br>
              <a:rPr lang="ru-RU" sz="3200" b="1" dirty="0" smtClean="0"/>
            </a:br>
            <a:r>
              <a:rPr lang="ru-RU" sz="3200" b="1" dirty="0" smtClean="0"/>
              <a:t>Вечно тревоги и ласки, тревоги и ласки полно</a:t>
            </a:r>
            <a:br>
              <a:rPr lang="ru-RU" sz="3200" b="1" dirty="0" smtClean="0"/>
            </a:br>
            <a:r>
              <a:rPr lang="ru-RU" sz="3200" b="1" dirty="0" smtClean="0"/>
              <a:t>Мамино сердце бьется все чаще, чаще</a:t>
            </a:r>
            <a:br>
              <a:rPr lang="ru-RU" sz="3200" b="1" dirty="0" smtClean="0"/>
            </a:br>
            <a:r>
              <a:rPr lang="ru-RU" sz="3200" b="1" dirty="0" smtClean="0"/>
              <a:t>Как сделать, чтоб никогда не разбилось оно</a:t>
            </a:r>
            <a:br>
              <a:rPr lang="ru-RU" sz="3200" b="1" dirty="0" smtClean="0"/>
            </a:br>
            <a:endParaRPr lang="ru-RU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Ты отличать научила меня</a:t>
            </a:r>
            <a:br>
              <a:rPr lang="ru-RU" sz="3600" b="1" dirty="0" smtClean="0"/>
            </a:br>
            <a:r>
              <a:rPr lang="ru-RU" sz="3600" b="1" dirty="0" smtClean="0"/>
              <a:t>Зло от добра под любою одеждой</a:t>
            </a:r>
            <a:br>
              <a:rPr lang="ru-RU" sz="3600" b="1" dirty="0" smtClean="0"/>
            </a:br>
            <a:r>
              <a:rPr lang="ru-RU" sz="3600" b="1" dirty="0" smtClean="0"/>
              <a:t>И начинать утро каждого дня</a:t>
            </a:r>
            <a:br>
              <a:rPr lang="ru-RU" sz="3600" b="1" dirty="0" smtClean="0"/>
            </a:br>
            <a:r>
              <a:rPr lang="ru-RU" sz="3600" b="1" dirty="0" smtClean="0"/>
              <a:t>С веры, любви и надежды</a:t>
            </a:r>
            <a:br>
              <a:rPr lang="ru-RU" sz="3600" b="1" dirty="0" smtClean="0"/>
            </a:br>
            <a:r>
              <a:rPr lang="ru-RU" sz="3600" b="1" dirty="0" smtClean="0"/>
              <a:t>В мыслях к тебе прихожу я всегда</a:t>
            </a:r>
            <a:br>
              <a:rPr lang="ru-RU" sz="3600" b="1" dirty="0" smtClean="0"/>
            </a:br>
            <a:r>
              <a:rPr lang="ru-RU" sz="3600" b="1" dirty="0" smtClean="0"/>
              <a:t>Вновь обращаясь к тебе за советом</a:t>
            </a:r>
            <a:br>
              <a:rPr lang="ru-RU" sz="3600" b="1" dirty="0" smtClean="0"/>
            </a:br>
            <a:r>
              <a:rPr lang="ru-RU" sz="3600" b="1" dirty="0" smtClean="0"/>
              <a:t>Пусть в темноте я брожу иногда</a:t>
            </a:r>
            <a:br>
              <a:rPr lang="ru-RU" sz="3600" b="1" dirty="0" smtClean="0"/>
            </a:br>
            <a:r>
              <a:rPr lang="ru-RU" sz="3600" b="1" dirty="0" smtClean="0"/>
              <a:t>Путь ты укажешь мне к свету</a:t>
            </a:r>
            <a:endParaRPr lang="ru-RU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714356"/>
            <a:ext cx="87154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3200" b="1" dirty="0" smtClean="0"/>
              <a:t>Мамино сердце - хрустальная чаша</a:t>
            </a:r>
            <a:br>
              <a:rPr lang="ru-RU" sz="3200" b="1" dirty="0" smtClean="0"/>
            </a:br>
            <a:r>
              <a:rPr lang="ru-RU" sz="3200" b="1" dirty="0" smtClean="0"/>
              <a:t>Вечно тревоги и ласки, тревоги и ласки полно</a:t>
            </a:r>
            <a:br>
              <a:rPr lang="ru-RU" sz="3200" b="1" dirty="0" smtClean="0"/>
            </a:br>
            <a:r>
              <a:rPr lang="ru-RU" sz="3200" b="1" dirty="0" smtClean="0"/>
              <a:t>Мамино сердце бьется все чаще, чаще</a:t>
            </a:r>
            <a:br>
              <a:rPr lang="ru-RU" sz="3200" b="1" dirty="0" smtClean="0"/>
            </a:br>
            <a:r>
              <a:rPr lang="ru-RU" sz="3200" b="1" dirty="0" smtClean="0"/>
              <a:t>Как сделать, чтоб никогда не разбилось оно</a:t>
            </a:r>
            <a:br>
              <a:rPr lang="ru-RU" sz="3200" b="1" dirty="0" smtClean="0"/>
            </a:br>
            <a:endParaRPr lang="ru-RU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2</cp:revision>
  <dcterms:modified xsi:type="dcterms:W3CDTF">2012-06-19T14:27:40Z</dcterms:modified>
</cp:coreProperties>
</file>