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214422"/>
            <a:ext cx="4572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Куда ушло то время,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Те школьные года?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Их не без сожаленья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Отпустим в никуда.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 даже ночью синей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Мы вспомним эти дни,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Что быстро так летели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Куда ушли они?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43042" y="1571612"/>
            <a:ext cx="635798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 зимой, и летом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Небывалых ждать чудес.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Будет школа где-то,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Но не здесь.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 школьных коридорах,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На уроках у доски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Предстоит учиться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Остальным.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643050"/>
            <a:ext cx="57864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Куда ушло то время,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Те 45 минут,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Конца которых дети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Всегда с надеждой ждут?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Теперь мы понимаем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Всю прелесть этих дней.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О, школа, наша школа,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мы грустим о ней.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43042" y="1571612"/>
            <a:ext cx="635798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 зимой, и летом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Небывалых ждать чудес.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Будет школа где-то,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Но не здесь.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 школьных коридорах,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На уроках у доски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Предстоит учиться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Остальным.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142984"/>
            <a:ext cx="57864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Куда уходит школа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 школьные года?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Мы выросли, учитель,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 это навсегда.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Не поминайте лихом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 не браните нас,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Ведь мы уже не первый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 не последний класс.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43042" y="1571612"/>
            <a:ext cx="635798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 зимой, и летом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Небывалых ждать чудес.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Будет школа где-то,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Но не здесь.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 школьных коридорах,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На уроках у доски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Предстоит учиться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Остальным.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193</Words>
  <PresentationFormat>Экран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DM1</dc:creator>
  <cp:lastModifiedBy>учитель</cp:lastModifiedBy>
  <cp:revision>3</cp:revision>
  <dcterms:created xsi:type="dcterms:W3CDTF">2012-06-21T14:42:33Z</dcterms:created>
  <dcterms:modified xsi:type="dcterms:W3CDTF">2012-06-21T15:35:19Z</dcterms:modified>
</cp:coreProperties>
</file>