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-238622"/>
            <a:ext cx="835824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Помнишь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, ты мне сказку обещал?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Дал цветы, портфель помог нести.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Долго ты, я помню, как сейчас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Убеждал, что там детям хорошо!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Привет: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Класс такой прикольный,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А учитель – душка,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И учиться – круто.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Обещал мне всё на свете,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Говорил, что стану 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Лучшей ученицей!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Оказалось, просто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Ты бросал слова на ветер!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428596" y="-310060"/>
            <a:ext cx="8358246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>
              <a:latin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Сразу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же поверила тебе,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Согласилась в первый класс пойти!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Думала, что ждет меня курорт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Удалось меня в школу заманить!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Привет: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Но теперь я знаю,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Был во многом прав ты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Школы лучше нету: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Клёвый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класс, учитель –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супер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Чтобы здесь учиться,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Я на всё согласна: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Ах, спасибо, папа,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Что привёл меня сюда ты!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135</Words>
  <Application>Microsoft Office PowerPoint</Application>
  <PresentationFormat>Экран (4:3)</PresentationFormat>
  <Paragraphs>36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DM1</cp:lastModifiedBy>
  <cp:revision>8</cp:revision>
  <dcterms:modified xsi:type="dcterms:W3CDTF">2012-06-21T14:30:19Z</dcterms:modified>
</cp:coreProperties>
</file>